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288" r:id="rId23"/>
    <p:sldId id="322" r:id="rId24"/>
    <p:sldId id="323" r:id="rId25"/>
    <p:sldId id="324" r:id="rId26"/>
    <p:sldId id="294" r:id="rId27"/>
    <p:sldId id="295" r:id="rId28"/>
    <p:sldId id="297" r:id="rId29"/>
    <p:sldId id="325" r:id="rId30"/>
    <p:sldId id="326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27" r:id="rId41"/>
    <p:sldId id="321" r:id="rId42"/>
    <p:sldId id="274" r:id="rId43"/>
    <p:sldId id="319" r:id="rId44"/>
    <p:sldId id="314" r:id="rId45"/>
    <p:sldId id="313" r:id="rId46"/>
    <p:sldId id="315" r:id="rId47"/>
    <p:sldId id="316" r:id="rId48"/>
    <p:sldId id="32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322"/>
            <p14:sldId id="323"/>
            <p14:sldId id="324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Implementation" id="{CBA437BE-10CE-4267-BEA2-CA1C73923598}">
          <p14:sldIdLst>
            <p14:sldId id="321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15"/>
            <p14:sldId id="316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blipFill>
                <a:blip r:embed="rId7"/>
                <a:stretch>
                  <a:fillRect l="-4253" t="-24691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1746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2407284" y="1629879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17012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010400" y="1095845"/>
            <a:ext cx="137160" cy="48615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45088" y="36016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43" name="Right Brace 42"/>
          <p:cNvSpPr/>
          <p:nvPr/>
        </p:nvSpPr>
        <p:spPr>
          <a:xfrm rot="5400000">
            <a:off x="6566916" y="2497075"/>
            <a:ext cx="137160" cy="39745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01393" y="455823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26" name="Right Brace 25"/>
          <p:cNvSpPr/>
          <p:nvPr/>
        </p:nvSpPr>
        <p:spPr>
          <a:xfrm rot="5400000">
            <a:off x="5431878" y="3632112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2439" y="4581051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596792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29598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648199" y="3711106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5531460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64266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</p:spTree>
    <p:extLst>
      <p:ext uri="{BB962C8B-B14F-4D97-AF65-F5344CB8AC3E}">
        <p14:creationId xmlns:p14="http://schemas.microsoft.com/office/powerpoint/2010/main" val="325875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1941392" y="3053517"/>
            <a:ext cx="137159" cy="28617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51119" y="4556443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4563636" y="3447305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14492" y="455644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8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 err="1"/>
              <a:t>Matuszek</a:t>
            </a:r>
            <a:r>
              <a:rPr lang="en-US" dirty="0"/>
              <a:t> et al. 2012;</a:t>
            </a:r>
          </a:p>
          <a:p>
            <a:pPr lvl="1"/>
            <a:r>
              <a:rPr lang="en-US" dirty="0" err="1"/>
              <a:t>Artzi</a:t>
            </a:r>
            <a:r>
              <a:rPr lang="en-US" dirty="0"/>
              <a:t> and </a:t>
            </a:r>
            <a:r>
              <a:rPr lang="en-US" dirty="0" err="1"/>
              <a:t>Zettlemoyer</a:t>
            </a:r>
            <a:r>
              <a:rPr lang="en-US" dirty="0"/>
              <a:t> 2013;</a:t>
            </a:r>
          </a:p>
          <a:p>
            <a:pPr lvl="1"/>
            <a:r>
              <a:rPr lang="en-US" dirty="0"/>
              <a:t>Fang, </a:t>
            </a:r>
            <a:r>
              <a:rPr lang="en-US" dirty="0" err="1"/>
              <a:t>Doering</a:t>
            </a:r>
            <a:r>
              <a:rPr lang="en-US" dirty="0"/>
              <a:t>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IncrementalParser</a:t>
            </a:r>
            <a:r>
              <a:rPr lang="en-US" sz="2000" dirty="0">
                <a:latin typeface="Consolas" panose="020B0609020204030204" pitchFamily="49" charset="0"/>
              </a:rPr>
              <a:t>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getTagsFromSentence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convertTagsToTree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cache.add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evaluateNode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takeJointDistribution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cache.get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8148" r="21817" b="72296"/>
          <a:stretch/>
        </p:blipFill>
        <p:spPr>
          <a:xfrm>
            <a:off x="429260" y="858520"/>
            <a:ext cx="1133348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781050"/>
            <a:ext cx="88296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8148" r="21817" b="72296"/>
          <a:stretch/>
        </p:blipFill>
        <p:spPr>
          <a:xfrm>
            <a:off x="429260" y="858520"/>
            <a:ext cx="11333480" cy="51409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3491" y="2835564"/>
            <a:ext cx="10704945" cy="350981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Spatial Model of ‘near’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" t="4871" r="11359"/>
          <a:stretch/>
        </p:blipFill>
        <p:spPr>
          <a:xfrm>
            <a:off x="3521954" y="1825625"/>
            <a:ext cx="5148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47875"/>
            <a:ext cx="8801100" cy="27622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5214</TotalTime>
  <Words>820</Words>
  <Application>Microsoft Office PowerPoint</Application>
  <PresentationFormat>Widescreen</PresentationFormat>
  <Paragraphs>638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Implementation</vt:lpstr>
      <vt:lpstr>Turk Tasks</vt:lpstr>
      <vt:lpstr>PowerPoint Presentation</vt:lpstr>
      <vt:lpstr>PowerPoint Presentation</vt:lpstr>
      <vt:lpstr>PowerPoint Presentation</vt:lpstr>
      <vt:lpstr>PowerPoint Presentation</vt:lpstr>
      <vt:lpstr>Failure Analysis: Spatial Model of ‘near’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152</cp:revision>
  <dcterms:created xsi:type="dcterms:W3CDTF">2016-02-21T03:02:29Z</dcterms:created>
  <dcterms:modified xsi:type="dcterms:W3CDTF">2016-03-21T22:14:59Z</dcterms:modified>
</cp:coreProperties>
</file>